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>
        <p:scale>
          <a:sx n="76" d="100"/>
          <a:sy n="76" d="100"/>
        </p:scale>
        <p:origin x="1960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387</TotalTime>
  <Words>350</Words>
  <Application>Microsoft Macintosh PowerPoint</Application>
  <PresentationFormat>Widescreen</PresentationFormat>
  <Paragraphs>106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Corbel</vt:lpstr>
      <vt:lpstr>Times New Roman</vt:lpstr>
      <vt:lpstr>Arial</vt:lpstr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28</cp:revision>
  <dcterms:created xsi:type="dcterms:W3CDTF">2016-04-05T23:35:41Z</dcterms:created>
  <dcterms:modified xsi:type="dcterms:W3CDTF">2016-04-11T22:43:47Z</dcterms:modified>
</cp:coreProperties>
</file>